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17074114-shutterstock_79126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387424"/>
            <a:ext cx="11665296" cy="7804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836712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Приготовление горячего завтрака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МАОУ СОШ №11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Д.Л. Калараша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Туапсе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Приготовление горячего завтрака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3312368" cy="4873752"/>
          </a:xfrm>
        </p:spPr>
        <p:txBody>
          <a:bodyPr/>
          <a:lstStyle/>
          <a:p>
            <a:pPr algn="just"/>
            <a:r>
              <a:rPr lang="ru-RU" dirty="0" smtClean="0">
                <a:latin typeface="+mj-lt"/>
                <a:cs typeface="Times New Roman" pitchFamily="18" charset="0"/>
              </a:rPr>
              <a:t>     Школьные завтраки – это не только важная составляющая часть дневного рациона ребенка, но и основа его физического и интеллектуального развития.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600200"/>
            <a:ext cx="4392488" cy="43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Приготовление школьного завтрака</a:t>
            </a:r>
            <a:endParaRPr lang="ru-RU" dirty="0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23528" y="2060848"/>
            <a:ext cx="3538736" cy="4413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Рано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утром на рассвете,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000" baseline="0" dirty="0" smtClean="0">
                <a:latin typeface="+mj-lt"/>
                <a:cs typeface="Times New Roman" pitchFamily="18" charset="0"/>
              </a:rPr>
              <a:t>Когда</a:t>
            </a:r>
            <a:r>
              <a:rPr lang="ru-RU" sz="2000" dirty="0" smtClean="0">
                <a:latin typeface="+mj-lt"/>
                <a:cs typeface="Times New Roman" pitchFamily="18" charset="0"/>
              </a:rPr>
              <a:t> спят еще все дети,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Повара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наши спешат,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000" baseline="0" dirty="0" smtClean="0">
                <a:latin typeface="+mj-lt"/>
                <a:cs typeface="Times New Roman" pitchFamily="18" charset="0"/>
              </a:rPr>
              <a:t>Приготовить</a:t>
            </a:r>
            <a:r>
              <a:rPr lang="ru-RU" sz="2000" dirty="0" smtClean="0">
                <a:latin typeface="+mj-lt"/>
                <a:cs typeface="Times New Roman" pitchFamily="18" charset="0"/>
              </a:rPr>
              <a:t> всё хотят.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Чтобы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вкусные котлеты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000" baseline="0" dirty="0" smtClean="0">
                <a:latin typeface="+mj-lt"/>
                <a:cs typeface="Times New Roman" pitchFamily="18" charset="0"/>
              </a:rPr>
              <a:t>Уплетали</a:t>
            </a:r>
            <a:r>
              <a:rPr lang="ru-RU" sz="2000" dirty="0" smtClean="0">
                <a:latin typeface="+mj-lt"/>
                <a:cs typeface="Times New Roman" pitchFamily="18" charset="0"/>
              </a:rPr>
              <a:t> наши дети.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полезное какао,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000" baseline="0" dirty="0" smtClean="0">
                <a:latin typeface="+mj-lt"/>
                <a:cs typeface="Times New Roman" pitchFamily="18" charset="0"/>
              </a:rPr>
              <a:t>Чтоб</a:t>
            </a:r>
            <a:r>
              <a:rPr lang="ru-RU" sz="2000" dirty="0" smtClean="0">
                <a:latin typeface="+mj-lt"/>
                <a:cs typeface="Times New Roman" pitchFamily="18" charset="0"/>
              </a:rPr>
              <a:t> учится хорошо!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64" y="1556792"/>
            <a:ext cx="4062536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– залог хорошей успеваемости!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323528" y="1600200"/>
            <a:ext cx="353873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 fontAlgn="base"/>
            <a:r>
              <a:rPr lang="ru-RU" sz="2400" dirty="0" smtClean="0"/>
              <a:t>         Каждый прием пищи ребенка в школе должно включать </a:t>
            </a:r>
            <a:br>
              <a:rPr lang="ru-RU" sz="2400" dirty="0" smtClean="0"/>
            </a:br>
            <a:r>
              <a:rPr lang="ru-RU" sz="2400" b="1" dirty="0" smtClean="0"/>
              <a:t>основные четыре группы продуктов</a:t>
            </a:r>
            <a:r>
              <a:rPr lang="ru-RU" sz="2400" dirty="0" smtClean="0"/>
              <a:t>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белковая пища </a:t>
            </a:r>
            <a:br>
              <a:rPr lang="ru-RU" sz="2400" dirty="0" smtClean="0"/>
            </a:br>
            <a:r>
              <a:rPr lang="ru-RU" sz="2400" dirty="0" smtClean="0"/>
              <a:t> (</a:t>
            </a:r>
            <a:r>
              <a:rPr lang="ru-RU" sz="2400" i="1" dirty="0" smtClean="0"/>
              <a:t>рыба, мясо</a:t>
            </a:r>
            <a:r>
              <a:rPr lang="ru-RU" sz="2400" dirty="0" smtClean="0"/>
              <a:t>),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злаки (</a:t>
            </a:r>
            <a:r>
              <a:rPr lang="ru-RU" sz="2400" i="1" dirty="0" smtClean="0"/>
              <a:t>каша, хлопья</a:t>
            </a:r>
            <a:r>
              <a:rPr lang="ru-RU" sz="2400" dirty="0" smtClean="0"/>
              <a:t>),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молочные или кисломолочные продукты,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фрукты или овощи.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00200"/>
            <a:ext cx="3423828" cy="45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Приготовление горячего завтрака</a:t>
            </a:r>
            <a:endParaRPr lang="ru-RU" dirty="0"/>
          </a:p>
        </p:txBody>
      </p:sp>
      <p:pic>
        <p:nvPicPr>
          <p:cNvPr id="4" name="Содержимое 3" descr="IMG-20171125-WA0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3655219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23528" y="1600200"/>
            <a:ext cx="353873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 fontAlgn="base"/>
            <a:r>
              <a:rPr lang="ru-RU" sz="2400" dirty="0" smtClean="0"/>
              <a:t>        Школьная нагрузка требует повышенной концентрации внимания, а значит, завтрак для школьника должен быть максимально полезным и полноценным. </a:t>
            </a:r>
            <a:endParaRPr lang="ru-RU" sz="2400" dirty="0"/>
          </a:p>
        </p:txBody>
      </p:sp>
      <p:pic>
        <p:nvPicPr>
          <p:cNvPr id="6" name="Рисунок 5" descr="IMG-20171125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557125"/>
            <a:ext cx="129614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Приготовление горячего завтрака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23528" y="1628800"/>
            <a:ext cx="3538736" cy="4845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 fontAlgn="base"/>
            <a:r>
              <a:rPr lang="ru-RU" sz="2000" dirty="0" smtClean="0"/>
              <a:t>        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9" y="1600572"/>
            <a:ext cx="3497262" cy="46630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13545"/>
            <a:ext cx="3351014" cy="4650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 – залог здоровья!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200800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нашим поварам!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6984776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074114-shutterstock_79126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3561" y="0"/>
            <a:ext cx="10614959" cy="71014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324544" y="1556792"/>
            <a:ext cx="6665168" cy="4053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 descr="56794360.png"/>
          <p:cNvPicPr>
            <a:picLocks noChangeAspect="1"/>
          </p:cNvPicPr>
          <p:nvPr/>
        </p:nvPicPr>
        <p:blipFill>
          <a:blip r:embed="rId3" cstate="print"/>
          <a:srcRect l="63608" t="-999" b="65000"/>
          <a:stretch>
            <a:fillRect/>
          </a:stretch>
        </p:blipFill>
        <p:spPr>
          <a:xfrm>
            <a:off x="1619672" y="3284984"/>
            <a:ext cx="2736304" cy="272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136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Приготовление горячего завтрака</vt:lpstr>
      <vt:lpstr>Приготовление школьного завтрака</vt:lpstr>
      <vt:lpstr>Здоровое питание – залог хорошей успеваемости!</vt:lpstr>
      <vt:lpstr>Приготовление горячего завтрака</vt:lpstr>
      <vt:lpstr>Приготовление горячего завтрака</vt:lpstr>
      <vt:lpstr>Завтрак – залог здоровья!</vt:lpstr>
      <vt:lpstr>Спасибо нашим поварам!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Клещенок С</cp:lastModifiedBy>
  <cp:revision>13</cp:revision>
  <dcterms:created xsi:type="dcterms:W3CDTF">2017-11-25T14:32:45Z</dcterms:created>
  <dcterms:modified xsi:type="dcterms:W3CDTF">2021-10-28T20:13:19Z</dcterms:modified>
</cp:coreProperties>
</file>