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57" r:id="rId7"/>
  </p:sldIdLst>
  <p:sldSz cx="10693400" cy="7561263"/>
  <p:notesSz cx="7110413" cy="102457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56" y="9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504" y="5898516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45558" y="5351111"/>
            <a:ext cx="9891395" cy="134772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45558" y="4284716"/>
            <a:ext cx="9891395" cy="1008168"/>
          </a:xfrm>
        </p:spPr>
        <p:txBody>
          <a:bodyPr anchor="b"/>
          <a:lstStyle>
            <a:lvl1pPr marL="0" indent="0" algn="l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624060" y="7137833"/>
            <a:ext cx="887552" cy="272205"/>
          </a:xfrm>
        </p:spPr>
        <p:txBody>
          <a:bodyPr/>
          <a:lstStyle/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20050" y="605603"/>
            <a:ext cx="2138680" cy="645157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605603"/>
            <a:ext cx="7307157" cy="645157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188249" y="84015"/>
            <a:ext cx="3386243" cy="31855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624060" y="7137833"/>
            <a:ext cx="887552" cy="272205"/>
          </a:xfrm>
        </p:spPr>
        <p:txBody>
          <a:bodyPr/>
          <a:lstStyle/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504" y="3798165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45558" y="1848309"/>
            <a:ext cx="9891395" cy="1344225"/>
          </a:xfrm>
        </p:spPr>
        <p:txBody>
          <a:bodyPr anchor="b"/>
          <a:lstStyle>
            <a:lvl1pPr marL="0" indent="0" algn="r">
              <a:buNone/>
              <a:defRPr sz="23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1055" y="3249298"/>
            <a:ext cx="10158730" cy="13063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2882" y="504084"/>
            <a:ext cx="10158730" cy="92751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6447" y="1764295"/>
            <a:ext cx="4901142" cy="52088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5079365" cy="52088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56447" y="5964996"/>
            <a:ext cx="10069618" cy="9731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29133" y="735123"/>
            <a:ext cx="5017567" cy="705367"/>
          </a:xfrm>
        </p:spPr>
        <p:txBody>
          <a:bodyPr anchor="ctr"/>
          <a:lstStyle>
            <a:lvl1pPr marL="0" indent="0">
              <a:buNone/>
              <a:defRPr sz="21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432099" y="735123"/>
            <a:ext cx="5019537" cy="705367"/>
          </a:xfrm>
        </p:spPr>
        <p:txBody>
          <a:bodyPr anchor="ctr"/>
          <a:lstStyle>
            <a:lvl1pPr marL="0" indent="0">
              <a:buNone/>
              <a:defRPr sz="21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9133" y="1450993"/>
            <a:ext cx="5017567" cy="43459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5436431" y="1450993"/>
            <a:ext cx="5015205" cy="43459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24060" y="7141193"/>
            <a:ext cx="891117" cy="272205"/>
          </a:xfrm>
        </p:spPr>
        <p:txBody>
          <a:bodyPr/>
          <a:lstStyle/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01504" y="6637109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52882" y="504084"/>
            <a:ext cx="10158730" cy="92751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1504" y="6448923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4670" y="6049010"/>
            <a:ext cx="9891395" cy="574096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34671" y="672112"/>
            <a:ext cx="3518055" cy="5292884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180822" y="672112"/>
            <a:ext cx="6245243" cy="52928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99137" y="679867"/>
            <a:ext cx="5881370" cy="4032674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45559" y="5505852"/>
            <a:ext cx="6861598" cy="575847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45559" y="6100629"/>
            <a:ext cx="6861598" cy="847142"/>
          </a:xfrm>
        </p:spPr>
        <p:txBody>
          <a:bodyPr lIns="125167" tIns="0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504" y="1158664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6447" y="1713536"/>
            <a:ext cx="10158730" cy="499008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574492" y="84015"/>
            <a:ext cx="2940685" cy="318553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l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A79500-B8C6-484D-B962-FD0CCEC7523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653579" y="84015"/>
            <a:ext cx="3920913" cy="318553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624060" y="7141193"/>
            <a:ext cx="891117" cy="269545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8A9FC1-E128-4246-BA24-9E0299B6AB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6447" y="504084"/>
            <a:ext cx="10158730" cy="924154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01504" y="1158664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01504" y="1166479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91146" indent="-39114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847483" indent="-32595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303820" indent="-26076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825348" indent="-26076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2346876" indent="-26076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2868404" indent="-26076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6pPr>
      <a:lvl7pPr marL="3389932" indent="-26076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911460" indent="-26076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432988" indent="-26076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9" y="525553"/>
            <a:ext cx="9106320" cy="587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9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0" y="763730"/>
            <a:ext cx="10082533" cy="6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97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9" y="366769"/>
            <a:ext cx="9703306" cy="64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25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2" y="684337"/>
            <a:ext cx="9942392" cy="635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5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9" y="446161"/>
            <a:ext cx="10283869" cy="67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09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1" y="287377"/>
            <a:ext cx="10242868" cy="680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021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Lobchenko</dc:creator>
  <cp:lastModifiedBy>Антон Лобченко</cp:lastModifiedBy>
  <cp:revision>3</cp:revision>
  <cp:lastPrinted>2013-01-18T16:47:06Z</cp:lastPrinted>
  <dcterms:created xsi:type="dcterms:W3CDTF">2013-01-18T16:28:19Z</dcterms:created>
  <dcterms:modified xsi:type="dcterms:W3CDTF">2018-10-10T15:28:03Z</dcterms:modified>
</cp:coreProperties>
</file>