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8" r:id="rId4"/>
    <p:sldId id="267" r:id="rId5"/>
    <p:sldId id="259" r:id="rId6"/>
    <p:sldId id="260" r:id="rId7"/>
    <p:sldId id="258" r:id="rId8"/>
    <p:sldId id="261" r:id="rId9"/>
    <p:sldId id="269" r:id="rId10"/>
    <p:sldId id="270" r:id="rId11"/>
    <p:sldId id="271" r:id="rId12"/>
    <p:sldId id="262" r:id="rId13"/>
    <p:sldId id="263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8835-12C8-485F-902D-E6257DCB01D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F4DE-69B2-4118-9FC5-669B8D024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4672" cy="2520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Леонтьевич Калараш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04664"/>
            <a:ext cx="3240360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16" y="2124332"/>
            <a:ext cx="3240360" cy="4541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0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вместе с нами в день открытия  «Линии героев».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tatic.tuapse.com/upload/news/12492_1_m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264696" cy="50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7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в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п.Лазаревское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khabarovsk.er.ru/media/userdata/regional_photos/2018/10/11/7611f41ca4fb9d6238bc67656a1aca8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1" y="1547173"/>
            <a:ext cx="3494716" cy="2328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vlaz.ru/_nw/15/s112324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36" y="1796253"/>
            <a:ext cx="3712964" cy="3745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emory-map.prosv.ru/memorials/00/13/35/8/3107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" y="4005064"/>
            <a:ext cx="3538736" cy="2654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5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 2019 года средней общеобразовательной школе №1 на торжественной линейке, посвященной празднику « Последний звонок» нашей школе было присвоено звание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Д.Л.Калараша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.Также в школе 9 «Б» класс, победитель военно- спортивной игры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Зарница» 2019 года – носит звание Дмитрия Леонтьевича Калараша.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5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-Памяти героев –Будьте достойны!!!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-Всегда Достойны!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всегда принимает активное участие в патриотический акциях, движениях, конкурсах и мероприятиях…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стоим вахту на Посту №1, являемся бойцами отряда юнармейцев города Туапсе…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75047">
            <a:off x="-1221600" y="401161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школьном дворе</a:t>
            </a:r>
            <a:endParaRPr lang="ru-RU" dirty="0"/>
          </a:p>
        </p:txBody>
      </p:sp>
      <p:pic>
        <p:nvPicPr>
          <p:cNvPr id="4" name="Объект 3" descr="C:\Users\СОШ 11\AppData\Local\Microsoft\Windows\INetCache\Content.Word\IMG-20180507-WA00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31236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972661"/>
            <a:ext cx="5184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на территории школы мемориального комплекса стало возможным благодаря инициативе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самоуправления,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 и помощи педагогического коллектива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 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в школе реализуется проект «Память потомков жива», в рамках которого ребята проводят множество мероприятий военно-патриотической направленности. 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мы открываем этот мемориальный комплекс в год 10-летия присвоения Туапсе почетного звания «Город воинской славы» и в год 10-летия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подчеркнула директор МАОУ СОШ №11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Г.В.Тарасенко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торжественной линейке 7 классу "Б" было присвоено имя Дмитрия Леонтьевича Калараша.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присоединилась к городской памятной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«Платок Победы».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2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был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человек?!!!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героя Советского Союза Дмитрия Леонтьевича Калараша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названы улицы в Туапсе и Сочи Краснодарского края, Хабаровске, Люберцы Московской области, селе Даниловка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Смидовичского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Еврейской автономной области. Калараша считают гордостью республики Молдова, места откуда он родом. Его помнят в Хабаровском педагогическом колледже, где учился Дмитрий Калараш и которому в конце прошлого года присвоили имя Героя Советского Союза Дмитрия Калараша. Думаем, всем вам будет интересно узнать больше об этом человеке, подвиг которого, как и подвиг многих миллионов наших соотечественников в грозные годы Великой Отечественной Войны, позволил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учиться свободными людьми, без страха смотреть в бескрайнее синее небо, радоваться солнцу и нашему ласковому, теплому морю.</a:t>
            </a:r>
          </a:p>
        </p:txBody>
      </p:sp>
    </p:spTree>
    <p:extLst>
      <p:ext uri="{BB962C8B-B14F-4D97-AF65-F5344CB8AC3E}">
        <p14:creationId xmlns:p14="http://schemas.microsoft.com/office/powerpoint/2010/main" val="252462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лётчика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1911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Киеве в семье рабочего. В 1913 году его родители переехали на Дальний Восток и поселились в деревне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Светлоруссовке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Амурской области. В 1916 году умерла его мать, в 1919 году в бою под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Благовещенскомв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гражданской войне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 отец-партизан. Дмитрий воспитывался в детском доме. Окончил 3 курса Хабаровского педагогического техникума. Работал бригадиром-бетонщиком. Окончил Борисоглебскую военную авиационную школу лётчиков в 1932 году. Перед Великой Отечественной войной служил в НИИ ВВС.</a:t>
            </a:r>
          </a:p>
        </p:txBody>
      </p:sp>
    </p:spTree>
    <p:extLst>
      <p:ext uri="{BB962C8B-B14F-4D97-AF65-F5344CB8AC3E}">
        <p14:creationId xmlns:p14="http://schemas.microsoft.com/office/powerpoint/2010/main" val="6635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9779"/>
            <a:ext cx="7859216" cy="4935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етство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622330"/>
            <a:ext cx="67790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Калараша родом из маленькой молдавской деревушки Атаки. Всего их было семеро – мать, отец, четыре сына и дочка. Это была семья крестьянина-бедняка. В Первую мировую войну отец был взят в царскую армию и направлен на фронт, а мать осталась одна в землянке с пятью детьми и была вынуждена ходить на тяжелую работу, а двух старших мальчиков отдавать в помощники пастуху. В 1917 отец вернулся домой и нашёл свою семью совершенно обнищавшей и разорённой. Для того, чтобы вырваться из тисков нужды, он решил переехать на Дальний Восток, куда раньше отправился его брат и где жизнь была, по слухам, лучше. Но дальневосточная земля встретила переселенцев неласково. Вскоре мать и младшая дочка умерли от тифа. Это фото 1919 года, Митя – Дмитрий Калараш – сидит на деревянной лошадке, полностью оправдывая перевод фамилии с молдавского – «верховой, наездник». Отец же сложил руки на коленях. Это был первый и последний снимок с отцом. Шла гражданская война и война с интервентами, враги убили отца маленького Дмитрия. Юных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Каларашей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распределили по детским домам Амурской области.</a:t>
            </a:r>
          </a:p>
        </p:txBody>
      </p:sp>
      <p:pic>
        <p:nvPicPr>
          <p:cNvPr id="1026" name="Picture 2" descr="https://obj.altapress.ru/picture/272505/618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08330"/>
            <a:ext cx="1896145" cy="3424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4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– летчик и командир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1934 года по август 1938 года - лётчик-испытатель НИИ ВВС. Был старшим лётчиком, командиром звена Отдельной испытательной авиаэскадрильи особого назначения в городе Переславль-Залесский (Ярославская область). Проводил испытания реактивного авиационного вооружения на истребителях. В мае 1936 года за овладение боевой техникой, за умелую подготовку подчинённых, старший лейтенант Д. Л. Калараш награждён орденом "Знак Почёта". Принимал участие и в воздушных парадах на Тушинском аэродроме в Москве. С сентября 1938 года вновь служил в строевых частях ВВС (Московский ВО). Был командиром эскадрильи 27-го истребительного авиационного полка, лётчиком-инспектором по технике пилотирования 24-й авиационной дивизии. 20 июня 1941 года получил назначение на должность инспектора по технике пилотирования 6-го авиационного корпуса ПВО, но вступить в неё не успел (так как вскоре убыл на фронт).</a:t>
            </a:r>
          </a:p>
        </p:txBody>
      </p:sp>
    </p:spTree>
    <p:extLst>
      <p:ext uri="{BB962C8B-B14F-4D97-AF65-F5344CB8AC3E}">
        <p14:creationId xmlns:p14="http://schemas.microsoft.com/office/powerpoint/2010/main" val="414134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Война-подвиги и сражения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середине октября 1942 года штурман 236-й истребительной авиационной дивизии (5-я Воздушная армия, Закавказский фронт) майор Д. Л. Калараш произвёл 242 боевых вылета, в воздушных боях сбил лично 11 и в группе 6 самолётов противника. 19 июля 1942 года во время воздушного боя сел на территории, занятой противником, и вывез сбитого командира 236-й ИАД И. Д. Климова. За эти подвиги представлен к высшей награде страны.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92691"/>
            <a:ext cx="383207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70" y="3903780"/>
            <a:ext cx="1803331" cy="255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18" y="3903780"/>
            <a:ext cx="1867099" cy="255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9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1942 года вылетел во главе группы истребителей на прикрытие с воздуха позиций 9-й гвардейской стрелковой бригады. В районе посёлка Лазаревское наши лётчики вступили в бой с превосходящими силами противника. Это был его 262-й боевой вылет. 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Самолет подполковника Калараш был сбит, пилот сумел выброситься с парашютом, но вскоре скончался от полученных ранений. Всего успел сбить лично 14 и в группе 6 самолётов противника. 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Навечно зачислен в списки воинской части. Его именем названы улицы в городах Хабаровск, Люберцы Московской области, Сочи и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Туапсе.</a:t>
            </a:r>
            <a:endParaRPr lang="ru-RU" sz="1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32939"/>
            <a:ext cx="4773710" cy="220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8" y="4521914"/>
            <a:ext cx="3566170" cy="221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 ,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гордимся,чтим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Як-7б был найден на склонах горы Индюк в январе 2016 года поисковиками объединения «Кубанский плацдарм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 выяснилось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прыжке с парашютом,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подполковник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Калараш получил сильнейший удар в грудь стабилизатором своего же самолета. Подобравшие приземлившегося на парашюте летчика пехотинцы, доставили его в госпиталь в Туапсе, где он вскоре скончался от полученных травм грудной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клетки.В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поселкеЛазаревское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Сочинского района на горке героев Великой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Отчественной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войны установлен обелиск  Герою Советского Союза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Д.Л.Каларашу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4581128"/>
            <a:ext cx="2088232" cy="242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74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p-uploads.storage.yandexcloud.net/uploads/2013/12/IMG_83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137191" cy="47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в нашей школе была открыта линия героев. Памятная доска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Д.Л.Каларашу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была первой.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95839"/>
      </p:ext>
    </p:extLst>
  </p:cSld>
  <p:clrMapOvr>
    <a:masterClrMapping/>
  </p:clrMapOvr>
</p:sld>
</file>

<file path=ppt/theme/theme1.xml><?xml version="1.0" encoding="utf-8"?>
<a:theme xmlns:a="http://schemas.openxmlformats.org/drawingml/2006/main" name="45577_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45577___</Template>
  <TotalTime>220</TotalTime>
  <Words>991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45577___</vt:lpstr>
      <vt:lpstr>Дмитрий Леонтьевич Калараш</vt:lpstr>
      <vt:lpstr>Какой был человек?!!!</vt:lpstr>
      <vt:lpstr>Детство лётчика </vt:lpstr>
      <vt:lpstr>Детство</vt:lpstr>
      <vt:lpstr>Профессия – летчик и командир</vt:lpstr>
      <vt:lpstr>Война-подвиги и сражения</vt:lpstr>
      <vt:lpstr>Вечная память героям</vt:lpstr>
      <vt:lpstr>Помним , гордимся,чтим…</vt:lpstr>
      <vt:lpstr>В 2016 году в нашей школе была открыта линия героев. Памятная доска Д.Л.Каларашу – была первой.</vt:lpstr>
      <vt:lpstr>Ветераны вместе с нами в день открытия  «Линии героев».</vt:lpstr>
      <vt:lpstr>Мемориальный комплекс в п.Лазаревское.</vt:lpstr>
      <vt:lpstr>Сегодня</vt:lpstr>
      <vt:lpstr>Наш девиз.</vt:lpstr>
      <vt:lpstr>В школьном дворе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Дмитрий Леонтьевич Калараш</dc:title>
  <dc:creator>Рома Фильтяков</dc:creator>
  <cp:lastModifiedBy>Microsoft</cp:lastModifiedBy>
  <cp:revision>17</cp:revision>
  <dcterms:created xsi:type="dcterms:W3CDTF">2018-12-06T13:27:51Z</dcterms:created>
  <dcterms:modified xsi:type="dcterms:W3CDTF">2020-05-16T05:42:40Z</dcterms:modified>
</cp:coreProperties>
</file>