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66" r:id="rId3"/>
    <p:sldId id="292" r:id="rId4"/>
    <p:sldId id="264" r:id="rId5"/>
    <p:sldId id="260" r:id="rId6"/>
    <p:sldId id="258" r:id="rId7"/>
    <p:sldId id="261" r:id="rId8"/>
    <p:sldId id="270" r:id="rId9"/>
    <p:sldId id="271" r:id="rId10"/>
    <p:sldId id="277" r:id="rId11"/>
    <p:sldId id="272" r:id="rId12"/>
    <p:sldId id="273" r:id="rId13"/>
    <p:sldId id="274" r:id="rId14"/>
    <p:sldId id="276" r:id="rId15"/>
    <p:sldId id="275" r:id="rId16"/>
    <p:sldId id="279" r:id="rId17"/>
    <p:sldId id="282" r:id="rId18"/>
    <p:sldId id="283" r:id="rId19"/>
    <p:sldId id="284" r:id="rId20"/>
    <p:sldId id="285" r:id="rId21"/>
    <p:sldId id="288" r:id="rId22"/>
    <p:sldId id="290" r:id="rId2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58E61-6D45-4F9A-95D7-F015E49EF3C7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305D2-8E16-4E0E-8C29-B5D774AF0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4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05D2-8E16-4E0E-8C29-B5D774AF01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396536" cy="73894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линейка, посвященная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Дню Победы- 74 года.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открытие Памятника.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на территории школы мемориального комплекса стало возможным благодаря инициативе самих школьников, поддержке и помощи педагогического коллектива и родителей. 5 лет в школе реализуется проект «Память потомков жива», в рамках которого ребята проводят множество мероприятий военно-патриотической направленности.  Обращаясь к участникам торжественной линейки, глава города Туапсе Владимир Зверев поблагодарил большую школьную семью за такой серьезный вклад в общее дело по сохранению памяти о Великой Отечественной войне и ее героях.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Символично, что мы открываем этот мемориальный комплекс в год 10-летия присвоения Туапсе почетного звания «Город воинской славы» и в год 10-летия вашей школы, - подчеркнул Владимир Зверев. -  Это большое событие для всего нашего города, для всего Туапсинского района. Спасибо вам, дорогие учителя, ребята, родители – все, кто поддержал такую замечательную и очень значимую инициативу. Спасибо  за все, что вы делаете для того, чтобы память жила в наших потомках.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торжественной линейке 7 классу "Б" было присвоено имя Дмитрия Леонтьевича Калараша. Ребята передали главе Города воинской славы Туапсе Владимиру Звереву еще одну часть "Солдатского платка". Школа №11 тоже присоединилась к городской памятной акции.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22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СОШ 11\AppData\Local\Microsoft\Windows\INetCache\Content.Word\IMG-20180507-WA0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467544"/>
            <a:ext cx="8280919" cy="10873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3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 открытия памятника.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ОШ 11\AppData\Local\Microsoft\Windows\INetCache\Content.Word\IMG-20180507-WA00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1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Казалось , что время изменилось!!!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реконструкция наяву.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ОШ 11\AppData\Local\Microsoft\Windows\INetCache\Content.Word\20180508_0752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7566" y="1971306"/>
            <a:ext cx="4392488" cy="370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dmtuapse.ru/upload/iblock/a54/SHashlyk-i-11-shkola-0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140">
            <a:off x="539552" y="2564904"/>
            <a:ext cx="4561205" cy="340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33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имени Калараша Дмитрия Леонтьевича ( юнармейцы).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:\месячник фото 2019\IMG-20190222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428247" cy="49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9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месячник фото 2019\IMG-20190217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96" y="1052736"/>
            <a:ext cx="5231904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:\месячник фото 2019\S280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53" y="3980510"/>
            <a:ext cx="5476653" cy="33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:\месячник фото 2019\IMG-2019022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1694" cy="39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614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:\месячник фото 2019\IMG-20190123-WA0009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682"/>
            <a:ext cx="5148064" cy="332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9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ogot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684">
            <a:off x="68116" y="90812"/>
            <a:ext cx="1720912" cy="6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Антинарко\Desktop\фото победа\IMG-20200501-WA0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973">
            <a:off x="6706545" y="1590290"/>
            <a:ext cx="214122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380" y="-23140"/>
            <a:ext cx="8229600" cy="11913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Николай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Алексеевич- наш ветеран, глава семей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 и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Жолобовых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–праправнуки которого учатся в нашей школе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карантина поздравления и участие во всех акциях и конкурсах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Николоай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Алексеевич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вместе с праправнуками.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вам, Николай Алексеевич!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49" y="1645408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Н</a:t>
            </a:r>
            <a:endParaRPr lang="ru-RU" dirty="0"/>
          </a:p>
        </p:txBody>
      </p:sp>
      <p:pic>
        <p:nvPicPr>
          <p:cNvPr id="4" name="Picture 3" descr="B:\фотошколы\S26000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12" y="1672377"/>
            <a:ext cx="4168140" cy="2524125"/>
          </a:xfrm>
          <a:prstGeom prst="rect">
            <a:avLst/>
          </a:prstGeom>
          <a:noFill/>
          <a:extLst/>
        </p:spPr>
      </p:pic>
      <p:pic>
        <p:nvPicPr>
          <p:cNvPr id="5" name="Рисунок 4" descr="C:\Users\Антинарко\Desktop\фото победа\IMG-20200506-WA00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685">
            <a:off x="152025" y="1250965"/>
            <a:ext cx="2133600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Рисунок 10" descr="IMG-20200507-WA0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3" y="4944569"/>
            <a:ext cx="1714723" cy="166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 descr="Logoti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74993"/>
            <a:ext cx="2456750" cy="93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9" descr="IMG-20200429-WA00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60" y="4880970"/>
            <a:ext cx="1681588" cy="16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1560" y="42631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1560" y="59776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1560" y="76763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img-e.photosight.ru/ae8/5083639_xlarg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621">
            <a:off x="7308771" y="341036"/>
            <a:ext cx="1654233" cy="123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(1911 -1942)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Штурман 236-й истребительной  авиационной дивизии ( 5-я воздушная армия), Закавказский фронт, подполковник.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Звание героя Советского Союза Дмитрию Леонтьевичу Каларашу присвоено 13 декабря 1942 года за 242 боевых вылета , 11 лично и 6 в группе сбитых самолетов противника. Погиб в воздушном бою , защищая Лазаревское взморье в 1942 году.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Kalarash D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76872"/>
            <a:ext cx="2736303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9" descr="le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93" y="47760"/>
            <a:ext cx="186690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944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Школьный проект </a:t>
            </a: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Память потомков жива</a:t>
            </a: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 Героям  Великой Отечественной войны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(1941-1945г.)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проект Парта Героя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установки 2018.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 descr="Logot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684">
            <a:off x="301441" y="233836"/>
            <a:ext cx="1720912" cy="6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Кириченко Александр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Поликарпович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(1892 -1942)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командира по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3-й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стрелковой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роты 256-го Краснознаменного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гвардейского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стрелкового полка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дивизии.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села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Фанагорийского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помогая своей роте выбраться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кольца окружения ,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вражеский пулемет.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Kirichenko A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64218"/>
            <a:ext cx="2880320" cy="423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len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83392"/>
            <a:ext cx="186690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 descr="http://img-e.photosight.ru/ae8/5083639_xlarge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31" y="5373216"/>
            <a:ext cx="1654233" cy="123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Logot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52" y="1316972"/>
            <a:ext cx="1720912" cy="6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Михаил Георгиевич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ÐÐ¾Ð½Ð´Ð°ÑÐµÐ½ÐºÐ¾ ÐÐ¸ÑÐ°Ð¸Ð» ÐÑÐ¸Ð³Ð¾ÑÑÐµÐ²Ð¸Ñ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0" y="1844824"/>
            <a:ext cx="325528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1880" y="4036254"/>
            <a:ext cx="5266928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(1912-1943)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Капитан- лейтенант , командовал 9-м дивизионом катеров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тральщиков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Охраны водного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 главной базы Черноморского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флота СССР.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атакован торпедными катерами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противника. Погиб вместе с экипажем 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продолжая бороться до самого конца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13" descr="http://img-e.photosight.ru/ae8/5083639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39695"/>
            <a:ext cx="2027307" cy="15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99592" y="63039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9" descr="le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83392"/>
            <a:ext cx="186690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Logot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684">
            <a:off x="75213" y="32928"/>
            <a:ext cx="1720912" cy="6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47" y="142876"/>
            <a:ext cx="9144000" cy="7857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11 Г. ТУАПСЕИМЕНИ ГЕРОЯ СОВЕТСКОГО СОЮЗА Д.Л.КАЛАРАША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ТУАПСИНСКИЙ РАЙОН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928670"/>
            <a:ext cx="9144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Адрес: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юридический</a:t>
            </a:r>
            <a:r>
              <a:rPr lang="en-US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352800, Краснодарский край, Туапсинский район, г. Туапсе,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ул. Калараша 7 «А»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фактический:   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352800, Краснодарский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край, Туапсинский район, г. Туапсе, ул. Калараша 7 «А»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643050"/>
            <a:ext cx="914400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Телефон</a:t>
            </a:r>
            <a:r>
              <a:rPr lang="ru-RU" sz="12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8(86167) 59119                                           факс: 8(86167)59119                               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E-mail: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shool11tuap@mail.ru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064"/>
          <a:stretch>
            <a:fillRect/>
          </a:stretch>
        </p:blipFill>
        <p:spPr bwMode="auto">
          <a:xfrm>
            <a:off x="500034" y="1928802"/>
            <a:ext cx="8405861" cy="492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0107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57222" y="4797152"/>
            <a:ext cx="3429024" cy="2135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5643570" y="4445000"/>
            <a:ext cx="3213100" cy="241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28" y="22362"/>
            <a:ext cx="4944232" cy="3982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65" y="0"/>
            <a:ext cx="254585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" y="0"/>
            <a:ext cx="3703069" cy="4937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73" y="3808228"/>
            <a:ext cx="5340085" cy="4005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33" y="4005064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681" y="-171400"/>
            <a:ext cx="9586681" cy="7130095"/>
          </a:xfrm>
        </p:spPr>
      </p:pic>
    </p:spTree>
    <p:extLst>
      <p:ext uri="{BB962C8B-B14F-4D97-AF65-F5344CB8AC3E}">
        <p14:creationId xmlns:p14="http://schemas.microsoft.com/office/powerpoint/2010/main" val="1567695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9392"/>
            <a:ext cx="9952631" cy="6889087"/>
          </a:xfrm>
        </p:spPr>
      </p:pic>
    </p:spTree>
    <p:extLst>
      <p:ext uri="{BB962C8B-B14F-4D97-AF65-F5344CB8AC3E}">
        <p14:creationId xmlns:p14="http://schemas.microsoft.com/office/powerpoint/2010/main" val="38293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064"/>
          <a:stretch>
            <a:fillRect/>
          </a:stretch>
        </p:blipFill>
        <p:spPr bwMode="auto">
          <a:xfrm>
            <a:off x="-684584" y="-357214"/>
            <a:ext cx="11086004" cy="7215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потомков жива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героя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 будем достойны!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047750" algn="l"/>
              </a:tabLst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Проект 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военно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- патриотической направленности школьного самоуправления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047750" algn="l"/>
              </a:tabLst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МАОУ СОШ №11  </a:t>
            </a:r>
            <a:endParaRPr lang="ru-RU" sz="48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047750" algn="l"/>
              </a:tabLst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Города воинской славы Туапсе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Logot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684">
            <a:off x="40940" y="48539"/>
            <a:ext cx="1720912" cy="6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Проект </a:t>
            </a:r>
            <a:r>
              <a:rPr lang="ru-RU" sz="4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Время вперед </a:t>
            </a:r>
            <a:r>
              <a:rPr lang="ru-RU" sz="4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память потомков жива</a:t>
            </a:r>
            <a:r>
              <a:rPr lang="ru-RU" sz="4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…»</a:t>
            </a: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МАОУ СОШ №11</a:t>
            </a:r>
            <a:endParaRPr lang="ru-RU" sz="2800" dirty="0" smtClean="0"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ivaphotoshop.ru/wp-content/uploads/2010/04/pobed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1"/>
            <a:ext cx="8143932" cy="46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796135" y="3429000"/>
            <a:ext cx="2985431" cy="2676954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МАОУ СОШ №11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55576" y="1897452"/>
            <a:ext cx="4285710" cy="3456384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ЗДВР МАОУ СОШ №11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М.В.Хочко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Активизировать внимание и интерес учащихся к героическим событиям прошлого Родины, города воинской славы Туапсе.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Инициировать  создание мемориального триптиха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Их именами названы улицы нашего микрорайона», лидерами военно- патриотического движения в школе:</a:t>
            </a:r>
          </a:p>
          <a:p>
            <a:pPr lvl="0"/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открытие линии героев на втором этаже школы,</a:t>
            </a:r>
          </a:p>
          <a:p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открытие мемориальной доски Герою Советского Союза Дмитрию Леонтьевичу Каларашу,</a:t>
            </a:r>
            <a:r>
              <a:rPr lang="ru-RU" sz="6400" dirty="0" smtClean="0"/>
              <a:t> </a:t>
            </a:r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открытие школьного музея « Память», отражение фактов поисковой работы в школьном музее. Открытие мемориальной доски  на линии героев 11 школы Герою Советского Союза Бондаренко Михаилу Захаровичу.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Открытие мемориальной доски  на линии героев 11 школы Герою Советского Союза Бондаренко Михаилу Захаровичу.</a:t>
            </a:r>
          </a:p>
          <a:p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создание мемориальной тропы к месту падения  самолета ЛАГ-3  236-й авиационной истребительной дивизии на сопке микрорайона школы, установка памятного знака  в лесу на месте падения самолета.</a:t>
            </a:r>
            <a:r>
              <a:rPr lang="ru-RU" sz="6400" b="1" dirty="0" smtClean="0">
                <a:solidFill>
                  <a:schemeClr val="tx2"/>
                </a:solidFill>
              </a:rPr>
              <a:t> </a:t>
            </a:r>
            <a:endParaRPr lang="ru-RU" sz="6400" dirty="0" smtClean="0">
              <a:solidFill>
                <a:schemeClr val="tx2"/>
              </a:solidFill>
            </a:endParaRPr>
          </a:p>
          <a:p>
            <a:pPr lvl="0"/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2016-2022 </a:t>
            </a:r>
          </a:p>
          <a:p>
            <a:pPr lvl="0"/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 год –  сбора средств для установки памятника.</a:t>
            </a:r>
          </a:p>
          <a:p>
            <a:pPr lvl="0"/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2016-2020  годы   установка памятника героям Советского Союза , именами которых названы улицы микрорайона Приморье </a:t>
            </a:r>
            <a:r>
              <a:rPr lang="ru-RU" sz="6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территории школы и добавление новых модулей памятника каждый учебный год  с 2018 года. </a:t>
            </a:r>
          </a:p>
          <a:p>
            <a:pPr lvl="0"/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Присвоение 7б классу школы имя героя </a:t>
            </a:r>
            <a:r>
              <a:rPr lang="ru-RU" sz="6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Д.Л.Калараша</a:t>
            </a:r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.(2018 год)</a:t>
            </a:r>
          </a:p>
          <a:p>
            <a:r>
              <a:rPr lang="ru-RU" sz="6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юнармейского </a:t>
            </a:r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отряда (2018)</a:t>
            </a:r>
            <a:endParaRPr lang="ru-RU" sz="6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Присвоение имен героев Великой Отечественной войны 14 классам школы( 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2019 год)</a:t>
            </a:r>
          </a:p>
          <a:p>
            <a:pPr lvl="0"/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2020 год-добавление нового модуля памятника « Звезда», памятная доска  </a:t>
            </a:r>
            <a:r>
              <a:rPr lang="ru-RU" sz="7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гаерою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Советского Союза </a:t>
            </a:r>
            <a:r>
              <a:rPr lang="ru-RU" sz="7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Д.Л.Каларашу</a:t>
            </a: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 год – добавление нового модуля памятника</a:t>
            </a:r>
          </a:p>
          <a:p>
            <a:pPr lvl="0"/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6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Модули проекта: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год-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декабрь -открытие линии героев на втором этаже школы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открытие мемориальной доски Герою Советского Союза Дмитрию Леонтьевичу Каларашу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Исследование места падения самолета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236-й авиационной истребительной дивизии. Сбор информации.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год-Открытие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мемориальной доски  на линии героев 11 школы Герою Советского Союза Бондаренко Михаилу Захаровичу.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год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декабрь- открытие школьного музея « Память», отражение фактов поисковой работы в школьном музее.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май- установка памятной таблички на месте упавшего самолета ЛАГ -3 236-й авиационной истребительной дивизии, начало оборудования «Тропы Памяти» к месту падения самолета.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2016-2020   годы  -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установка памятника героям Советского Союза , именами которых названы улицы микрорайона Приморье на территории школы.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Присвоение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7б классу школы имя героя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Д.Л.Калараша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.(2018 год)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-Присвоение имен героев ВОВ 14 классам школы.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Установка второго модуля мемориального комплекса « Память потомков жива…» Звезда героя ( Памятник)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Присвоение имени героя Советского Союза Калараша Дмитрия Леонтьевича нашей школе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 1сентября 2019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гоода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 -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Установка 3 модуля мемориального комплекса « Память потомков жива « Книга памяти Героев Туапсинской оборонительной операции ( памятник)</a:t>
            </a:r>
          </a:p>
          <a:p>
            <a:endParaRPr lang="ru-RU" dirty="0"/>
          </a:p>
        </p:txBody>
      </p:sp>
      <p:pic>
        <p:nvPicPr>
          <p:cNvPr id="4" name="Picture 9" descr="len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314"/>
            <a:ext cx="186690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332656"/>
            <a:ext cx="46805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школы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преподавательский коллектив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988840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Лидер ШСУ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86124"/>
            <a:ext cx="18638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Волонтеры здорового образа жизни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00808"/>
            <a:ext cx="18554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5-11 классы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Казачий класс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229200"/>
            <a:ext cx="2376264" cy="112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патритический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клуб « Рубеж»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УДОД « Мужество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071810"/>
            <a:ext cx="295232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 проекта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5157192"/>
            <a:ext cx="18722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Пресс-центр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3429000"/>
            <a:ext cx="18219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Туристический клуб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Адвентур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1772816"/>
            <a:ext cx="18722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МО Туапсинский район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85184"/>
            <a:ext cx="24482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Городской Совет ветеранов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2195736" y="2420888"/>
            <a:ext cx="733190" cy="57948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051720" y="3861048"/>
            <a:ext cx="108012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1979712" y="4500570"/>
            <a:ext cx="877776" cy="44059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357950" y="2357430"/>
            <a:ext cx="650922" cy="57150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4390555" y="4824891"/>
            <a:ext cx="505766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215074" y="4572008"/>
            <a:ext cx="805198" cy="51317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228184" y="3933056"/>
            <a:ext cx="864096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464843" y="2893215"/>
            <a:ext cx="35719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572000" y="1196752"/>
            <a:ext cx="0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m4-tub-ru.yandex.net/i?id=106537237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4287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907704" y="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*</a:t>
            </a:r>
            <a:endParaRPr lang="ru-RU" sz="6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1-tub-ru.yandex.net/i?id=124667188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3796757" cy="25088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195088"/>
          </a:xfrm>
        </p:spPr>
        <p:txBody>
          <a:bodyPr numCol="2">
            <a:normAutofit fontScale="77500" lnSpcReduction="20000"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личный пример;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общественное поручение;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общественное мнение;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убеждение;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просьба;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поощрение;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информационная работа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ФОРМЫ:</a:t>
            </a:r>
            <a:endParaRPr lang="ru-RU" sz="31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заседания Школьного ученического совета;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заседания Советов по направлениям 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круглые столы, деловые игры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с разными организациями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газета  « В школе»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радиолинейка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видеоролики</a:t>
            </a:r>
          </a:p>
          <a:p>
            <a:endParaRPr lang="ru-RU" sz="2000" dirty="0" smtClean="0"/>
          </a:p>
          <a:p>
            <a:pPr algn="ctr">
              <a:buNone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0-tub-ru.yandex.net/i?id=469084892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2662411" cy="2644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СОШ 11\AppData\Local\Microsoft\Windows\INetCache\Content.Word\IMG-20180507-WA0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077072"/>
            <a:ext cx="2592288" cy="2780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65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 героям ВОВ « Их именами названы улицы нашего микрорайона»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памятника героям ВОВ на территории МАОУ СОШ №11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мая  на торжественной линейке в нашей школе был открыт памятник « Их именами названы улицы нашего микрорайона» . Открытие памятника – это воплощение в жизнь одного из модулей проекта « Память потомков жива», который создали выпускники 2013 года, а все ученики воплощают в жизнь постепенно в течение 10 лет.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№11 города Туапсе торжественно открыли мемориальный комплекс памяти Героев Советского Союза, чьи имена носят улицы микрорайона Калараша.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школах Туапсинского района прошли торжественные линейки, посвященные Дню Победы. В школе №11 торжество было особенным – здесь открыли мемориальный комплекс в память о Героях Советского Союза, чьи имена носят улицы микрорайона. Дмитрий Калараш, Александр Кириченко и Михаил Бондаренко героически защищали наш город в 1942-ом году, во время Туапсинской оборонительной операции. На плитах мемориального комплекса выгравированы их имена и краткие истории героических подвигов.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Почетное право открытия мемориального комплекса было предоставлено ветерану Русско-Японской войны Алексею Николаевичу Иванову, главе Туапсинского района Анатолию Русину и главе Города воинской славы Туапсе Владимиру Звереву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Users\СОШ 11\AppData\Local\Microsoft\Windows\INetCache\Content.Word\IMG-20180507-WA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62480"/>
            <a:ext cx="1596261" cy="22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ОШ 11\AppData\Local\Microsoft\Windows\INetCache\Content.Word\IMG-20180507-WA0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59836"/>
            <a:ext cx="2664296" cy="199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569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1045</Words>
  <Application>Microsoft Office PowerPoint</Application>
  <PresentationFormat>Экран (4:3)</PresentationFormat>
  <Paragraphs>157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МУНИЦИПАЛЬНОЕ АВТОНОМНОЕ ОБЩЕОБРАЗОВАТЕЛЬНОЕ УЧРЕЖДЕНИЕ  СРЕДНЯЯ ОБЩЕОБРАЗОВАТЕЛЬНАЯ ШКОЛА № 11 Г. ТУАПСЕИМЕНИ ГЕРОЯ СОВЕТСКОГО СОЮЗА Д.Л.КАЛАРАША МУНИЦИПАЛЬНОЕ ОБРАЗОВАНИЕ ТУАПСИНСКИЙ РАЙОН</vt:lpstr>
      <vt:lpstr>Память потомков жива  Имя героя Имени героя  будем достойны!</vt:lpstr>
      <vt:lpstr>Проект «Время вперед – память потомков жива…»МАОУ СОШ №11</vt:lpstr>
      <vt:lpstr>Цель и задачи проекта</vt:lpstr>
      <vt:lpstr>Модули проекта: </vt:lpstr>
      <vt:lpstr>Презентация PowerPoint</vt:lpstr>
      <vt:lpstr>Презентация PowerPoint</vt:lpstr>
      <vt:lpstr>Памятник  героям ВОВ « Их именами названы улицы нашего микрорайона»</vt:lpstr>
      <vt:lpstr>Наша линейка, посвященная  Дню Победы- 74 года. и  открытие Памятника.</vt:lpstr>
      <vt:lpstr>Презентация PowerPoint</vt:lpstr>
      <vt:lpstr>Линейка  открытия памятника.</vt:lpstr>
      <vt:lpstr>Казалось , что время изменилось!!! Историческая реконструкция наяву.</vt:lpstr>
      <vt:lpstr>Класс имени Калараша Дмитрия Леонтьевича ( юнармейцы).</vt:lpstr>
      <vt:lpstr>Сегодня!</vt:lpstr>
      <vt:lpstr>             Замечательный человек Иванов Николай Алексеевич- наш ветеран, глава семей   Здор и Жолобовых –праправнуки которого учатся в нашей школе -                                                                                           В период карантина поздравления и участие во всех акциях и конкурсах Николоай Алексеевич Участвовал вместе с праправнуками. Здоровья вам, Николай Алексеевич! </vt:lpstr>
      <vt:lpstr>Презентация PowerPoint</vt:lpstr>
      <vt:lpstr>Герой Советского Союза Кириченко Александр Поликарпович </vt:lpstr>
      <vt:lpstr>Герой Советского Союза Бондаренко Михаил Георгиевич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вперед! Память потомков жива!!!</dc:title>
  <cp:lastModifiedBy>Microsoft</cp:lastModifiedBy>
  <cp:revision>37</cp:revision>
  <cp:lastPrinted>2019-05-19T13:56:07Z</cp:lastPrinted>
  <dcterms:modified xsi:type="dcterms:W3CDTF">2020-05-16T18:43:20Z</dcterms:modified>
</cp:coreProperties>
</file>